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4" r:id="rId3"/>
    <p:sldId id="265" r:id="rId4"/>
  </p:sldIdLst>
  <p:sldSz cx="9540875" cy="7561263"/>
  <p:notesSz cx="6858000" cy="9144000"/>
  <p:defaultTextStyle>
    <a:defPPr>
      <a:defRPr lang="zh-CN"/>
    </a:defPPr>
    <a:lvl1pPr marL="0" algn="l" defTabSz="97721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88610" algn="l" defTabSz="97721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77219" algn="l" defTabSz="97721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65829" algn="l" defTabSz="97721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54439" algn="l" defTabSz="97721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43048" algn="l" defTabSz="97721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931658" algn="l" defTabSz="97721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420267" algn="l" defTabSz="97721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908877" algn="l" defTabSz="97721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00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678" y="96"/>
      </p:cViewPr>
      <p:guideLst>
        <p:guide orient="horz" pos="2382"/>
        <p:guide pos="300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15566" y="2348893"/>
            <a:ext cx="8109744" cy="1620771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31131" y="4284716"/>
            <a:ext cx="6678613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86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772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65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544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430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316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202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088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2015/8/31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2015/8/31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17134" y="302802"/>
            <a:ext cx="2146697" cy="645157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77044" y="302802"/>
            <a:ext cx="6281076" cy="645157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2015/8/31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2015/8/31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53663" y="4858812"/>
            <a:ext cx="8109744" cy="1501751"/>
          </a:xfrm>
        </p:spPr>
        <p:txBody>
          <a:bodyPr anchor="t"/>
          <a:lstStyle>
            <a:lvl1pPr algn="l">
              <a:defRPr sz="43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53663" y="3204786"/>
            <a:ext cx="8109744" cy="1654026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8861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7721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6582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544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4304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3165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2026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0887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2015/8/31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77044" y="1764295"/>
            <a:ext cx="4213886" cy="4990084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849945" y="1764295"/>
            <a:ext cx="4213886" cy="4990084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2015/8/31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77044" y="1692533"/>
            <a:ext cx="4215543" cy="705367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88610" indent="0">
              <a:buNone/>
              <a:defRPr sz="2100" b="1"/>
            </a:lvl2pPr>
            <a:lvl3pPr marL="977219" indent="0">
              <a:buNone/>
              <a:defRPr sz="1900" b="1"/>
            </a:lvl3pPr>
            <a:lvl4pPr marL="1465829" indent="0">
              <a:buNone/>
              <a:defRPr sz="1700" b="1"/>
            </a:lvl4pPr>
            <a:lvl5pPr marL="1954439" indent="0">
              <a:buNone/>
              <a:defRPr sz="1700" b="1"/>
            </a:lvl5pPr>
            <a:lvl6pPr marL="2443048" indent="0">
              <a:buNone/>
              <a:defRPr sz="1700" b="1"/>
            </a:lvl6pPr>
            <a:lvl7pPr marL="2931658" indent="0">
              <a:buNone/>
              <a:defRPr sz="1700" b="1"/>
            </a:lvl7pPr>
            <a:lvl8pPr marL="3420267" indent="0">
              <a:buNone/>
              <a:defRPr sz="1700" b="1"/>
            </a:lvl8pPr>
            <a:lvl9pPr marL="3908877" indent="0">
              <a:buNone/>
              <a:defRPr sz="17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7044" y="2397901"/>
            <a:ext cx="4215543" cy="4356478"/>
          </a:xfrm>
        </p:spPr>
        <p:txBody>
          <a:bodyPr/>
          <a:lstStyle>
            <a:lvl1pPr>
              <a:defRPr sz="26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846633" y="1692533"/>
            <a:ext cx="4217199" cy="705367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88610" indent="0">
              <a:buNone/>
              <a:defRPr sz="2100" b="1"/>
            </a:lvl2pPr>
            <a:lvl3pPr marL="977219" indent="0">
              <a:buNone/>
              <a:defRPr sz="1900" b="1"/>
            </a:lvl3pPr>
            <a:lvl4pPr marL="1465829" indent="0">
              <a:buNone/>
              <a:defRPr sz="1700" b="1"/>
            </a:lvl4pPr>
            <a:lvl5pPr marL="1954439" indent="0">
              <a:buNone/>
              <a:defRPr sz="1700" b="1"/>
            </a:lvl5pPr>
            <a:lvl6pPr marL="2443048" indent="0">
              <a:buNone/>
              <a:defRPr sz="1700" b="1"/>
            </a:lvl6pPr>
            <a:lvl7pPr marL="2931658" indent="0">
              <a:buNone/>
              <a:defRPr sz="1700" b="1"/>
            </a:lvl7pPr>
            <a:lvl8pPr marL="3420267" indent="0">
              <a:buNone/>
              <a:defRPr sz="1700" b="1"/>
            </a:lvl8pPr>
            <a:lvl9pPr marL="3908877" indent="0">
              <a:buNone/>
              <a:defRPr sz="17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846633" y="2397901"/>
            <a:ext cx="4217199" cy="4356478"/>
          </a:xfrm>
        </p:spPr>
        <p:txBody>
          <a:bodyPr/>
          <a:lstStyle>
            <a:lvl1pPr>
              <a:defRPr sz="26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2015/8/31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2015/8/31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2015/8/31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77044" y="301050"/>
            <a:ext cx="3138882" cy="1281214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730217" y="301051"/>
            <a:ext cx="5333614" cy="6453328"/>
          </a:xfrm>
        </p:spPr>
        <p:txBody>
          <a:bodyPr/>
          <a:lstStyle>
            <a:lvl1pPr>
              <a:defRPr sz="3400"/>
            </a:lvl1pPr>
            <a:lvl2pPr>
              <a:defRPr sz="3000"/>
            </a:lvl2pPr>
            <a:lvl3pPr>
              <a:defRPr sz="26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77044" y="1582265"/>
            <a:ext cx="3138882" cy="5172114"/>
          </a:xfrm>
        </p:spPr>
        <p:txBody>
          <a:bodyPr/>
          <a:lstStyle>
            <a:lvl1pPr marL="0" indent="0">
              <a:buNone/>
              <a:defRPr sz="1500"/>
            </a:lvl1pPr>
            <a:lvl2pPr marL="488610" indent="0">
              <a:buNone/>
              <a:defRPr sz="1300"/>
            </a:lvl2pPr>
            <a:lvl3pPr marL="977219" indent="0">
              <a:buNone/>
              <a:defRPr sz="1100"/>
            </a:lvl3pPr>
            <a:lvl4pPr marL="1465829" indent="0">
              <a:buNone/>
              <a:defRPr sz="1000"/>
            </a:lvl4pPr>
            <a:lvl5pPr marL="1954439" indent="0">
              <a:buNone/>
              <a:defRPr sz="1000"/>
            </a:lvl5pPr>
            <a:lvl6pPr marL="2443048" indent="0">
              <a:buNone/>
              <a:defRPr sz="1000"/>
            </a:lvl6pPr>
            <a:lvl7pPr marL="2931658" indent="0">
              <a:buNone/>
              <a:defRPr sz="1000"/>
            </a:lvl7pPr>
            <a:lvl8pPr marL="3420267" indent="0">
              <a:buNone/>
              <a:defRPr sz="1000"/>
            </a:lvl8pPr>
            <a:lvl9pPr marL="3908877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2015/8/31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870078" y="5292884"/>
            <a:ext cx="5724525" cy="624855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870078" y="675613"/>
            <a:ext cx="5724525" cy="4536758"/>
          </a:xfrm>
        </p:spPr>
        <p:txBody>
          <a:bodyPr/>
          <a:lstStyle>
            <a:lvl1pPr marL="0" indent="0">
              <a:buNone/>
              <a:defRPr sz="3400"/>
            </a:lvl1pPr>
            <a:lvl2pPr marL="488610" indent="0">
              <a:buNone/>
              <a:defRPr sz="3000"/>
            </a:lvl2pPr>
            <a:lvl3pPr marL="977219" indent="0">
              <a:buNone/>
              <a:defRPr sz="2600"/>
            </a:lvl3pPr>
            <a:lvl4pPr marL="1465829" indent="0">
              <a:buNone/>
              <a:defRPr sz="2100"/>
            </a:lvl4pPr>
            <a:lvl5pPr marL="1954439" indent="0">
              <a:buNone/>
              <a:defRPr sz="2100"/>
            </a:lvl5pPr>
            <a:lvl6pPr marL="2443048" indent="0">
              <a:buNone/>
              <a:defRPr sz="2100"/>
            </a:lvl6pPr>
            <a:lvl7pPr marL="2931658" indent="0">
              <a:buNone/>
              <a:defRPr sz="2100"/>
            </a:lvl7pPr>
            <a:lvl8pPr marL="3420267" indent="0">
              <a:buNone/>
              <a:defRPr sz="2100"/>
            </a:lvl8pPr>
            <a:lvl9pPr marL="3908877" indent="0">
              <a:buNone/>
              <a:defRPr sz="21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870078" y="5917739"/>
            <a:ext cx="5724525" cy="887398"/>
          </a:xfrm>
        </p:spPr>
        <p:txBody>
          <a:bodyPr/>
          <a:lstStyle>
            <a:lvl1pPr marL="0" indent="0">
              <a:buNone/>
              <a:defRPr sz="1500"/>
            </a:lvl1pPr>
            <a:lvl2pPr marL="488610" indent="0">
              <a:buNone/>
              <a:defRPr sz="1300"/>
            </a:lvl2pPr>
            <a:lvl3pPr marL="977219" indent="0">
              <a:buNone/>
              <a:defRPr sz="1100"/>
            </a:lvl3pPr>
            <a:lvl4pPr marL="1465829" indent="0">
              <a:buNone/>
              <a:defRPr sz="1000"/>
            </a:lvl4pPr>
            <a:lvl5pPr marL="1954439" indent="0">
              <a:buNone/>
              <a:defRPr sz="1000"/>
            </a:lvl5pPr>
            <a:lvl6pPr marL="2443048" indent="0">
              <a:buNone/>
              <a:defRPr sz="1000"/>
            </a:lvl6pPr>
            <a:lvl7pPr marL="2931658" indent="0">
              <a:buNone/>
              <a:defRPr sz="1000"/>
            </a:lvl7pPr>
            <a:lvl8pPr marL="3420267" indent="0">
              <a:buNone/>
              <a:defRPr sz="1000"/>
            </a:lvl8pPr>
            <a:lvl9pPr marL="3908877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2015/8/31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77044" y="302801"/>
            <a:ext cx="8586788" cy="1260211"/>
          </a:xfrm>
          <a:prstGeom prst="rect">
            <a:avLst/>
          </a:prstGeom>
        </p:spPr>
        <p:txBody>
          <a:bodyPr vert="horz" lIns="97722" tIns="48861" rIns="97722" bIns="48861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77044" y="1764295"/>
            <a:ext cx="8586788" cy="4990084"/>
          </a:xfrm>
          <a:prstGeom prst="rect">
            <a:avLst/>
          </a:prstGeom>
        </p:spPr>
        <p:txBody>
          <a:bodyPr vert="horz" lIns="97722" tIns="48861" rIns="97722" bIns="48861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77044" y="7008171"/>
            <a:ext cx="2226204" cy="402567"/>
          </a:xfrm>
          <a:prstGeom prst="rect">
            <a:avLst/>
          </a:prstGeom>
        </p:spPr>
        <p:txBody>
          <a:bodyPr vert="horz" lIns="97722" tIns="48861" rIns="97722" bIns="4886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2015/8/31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259799" y="7008171"/>
            <a:ext cx="3021277" cy="402567"/>
          </a:xfrm>
          <a:prstGeom prst="rect">
            <a:avLst/>
          </a:prstGeom>
        </p:spPr>
        <p:txBody>
          <a:bodyPr vert="horz" lIns="97722" tIns="48861" rIns="97722" bIns="4886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837627" y="7008171"/>
            <a:ext cx="2226204" cy="402567"/>
          </a:xfrm>
          <a:prstGeom prst="rect">
            <a:avLst/>
          </a:prstGeom>
        </p:spPr>
        <p:txBody>
          <a:bodyPr vert="horz" lIns="97722" tIns="48861" rIns="97722" bIns="4886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77219" rtl="0" eaLnBrk="1" latinLnBrk="0" hangingPunct="1">
        <a:spcBef>
          <a:spcPct val="0"/>
        </a:spcBef>
        <a:buNone/>
        <a:defRPr sz="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6457" indent="-366457" algn="l" defTabSz="977219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93991" indent="-305381" algn="l" defTabSz="977219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21524" indent="-244305" algn="l" defTabSz="977219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10134" indent="-244305" algn="l" defTabSz="977219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98743" indent="-244305" algn="l" defTabSz="977219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87353" indent="-244305" algn="l" defTabSz="977219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75963" indent="-244305" algn="l" defTabSz="977219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64572" indent="-244305" algn="l" defTabSz="977219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53182" indent="-244305" algn="l" defTabSz="977219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7721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8610" algn="l" defTabSz="97721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77219" algn="l" defTabSz="97721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65829" algn="l" defTabSz="97721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54439" algn="l" defTabSz="97721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43048" algn="l" defTabSz="97721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31658" algn="l" defTabSz="97721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0267" algn="l" defTabSz="97721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08877" algn="l" defTabSz="97721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49957" y="2700511"/>
            <a:ext cx="8586788" cy="1260211"/>
          </a:xfrm>
        </p:spPr>
        <p:txBody>
          <a:bodyPr/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北京理工大学</a:t>
            </a: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75</a:t>
            </a: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周年校庆标志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49957" y="4140671"/>
            <a:ext cx="8640960" cy="288032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北京理工大学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建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校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75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周年校庆标志释义</a:t>
            </a:r>
            <a:endParaRPr lang="en-US" altLang="zh-CN" sz="20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 标志整体以北京理工大学中心教学楼为设计元素，并将其中部主体部分抽象为延安宝塔，两侧图案有窑洞和红旗形象，下面为“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1940-2015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”字样，意在说明北京理工大学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是党在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延安创建的第一所理工大学。标志通过扁平化、简洁化的设计手法，使整体风格简洁明了，形象突出，富有时代气息，体现了学校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75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年来在继承发扬优秀传统的同时，与时俱进、开拓创新的办学风格，不断追求更加卓越的目标，开创更加灿烂的明天。</a:t>
            </a:r>
            <a:endParaRPr lang="en-US" altLang="zh-CN" sz="14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</a:t>
            </a: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/>
          <a:srcRect l="8490" t="17603" r="10754" b="39532"/>
          <a:stretch/>
        </p:blipFill>
        <p:spPr bwMode="auto">
          <a:xfrm>
            <a:off x="918009" y="972319"/>
            <a:ext cx="7704856" cy="324036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45264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0" y="1653"/>
            <a:ext cx="9540872" cy="755954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38455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127</Words>
  <Application>Microsoft Office PowerPoint</Application>
  <PresentationFormat>自定义</PresentationFormat>
  <Paragraphs>4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8" baseType="lpstr">
      <vt:lpstr>宋体</vt:lpstr>
      <vt:lpstr>微软雅黑</vt:lpstr>
      <vt:lpstr>Arial</vt:lpstr>
      <vt:lpstr>Calibri</vt:lpstr>
      <vt:lpstr>Office 主题</vt:lpstr>
      <vt:lpstr>北京理工大学75周年校庆标志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Sabrina</dc:creator>
  <cp:lastModifiedBy>王征</cp:lastModifiedBy>
  <cp:revision>15</cp:revision>
  <dcterms:created xsi:type="dcterms:W3CDTF">2015-07-17T12:25:10Z</dcterms:created>
  <dcterms:modified xsi:type="dcterms:W3CDTF">2015-08-31T10:33:55Z</dcterms:modified>
</cp:coreProperties>
</file>